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DAD"/>
    <a:srgbClr val="00CC5C"/>
    <a:srgbClr val="516BCB"/>
    <a:srgbClr val="FFCA21"/>
    <a:srgbClr val="00FA7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7" autoAdjust="0"/>
    <p:restoredTop sz="89840" autoAdjust="0"/>
  </p:normalViewPr>
  <p:slideViewPr>
    <p:cSldViewPr snapToGrid="0">
      <p:cViewPr varScale="1">
        <p:scale>
          <a:sx n="104" d="100"/>
          <a:sy n="104" d="100"/>
        </p:scale>
        <p:origin x="162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65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42003E-F8C6-4996-8431-47AE84430333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9F811F-612F-4C5A-B5C3-82E547797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2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45280-30C3-4AB0-98FD-F89670B8028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917CF5-B8CC-4B68-BB7D-148A5A543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2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95186" y="3146898"/>
            <a:ext cx="6725461" cy="56420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44DAD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-50" dirty="0" smtClean="0">
                <a:solidFill>
                  <a:srgbClr val="344DAD"/>
                </a:solidFill>
                <a:latin typeface="Avenir Medium"/>
                <a:cs typeface="Avenir Medium"/>
              </a:rPr>
              <a:t>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1317" y="5561418"/>
            <a:ext cx="4264768" cy="116005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Presented by (Name), Title, E-mail (separate lines)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52658" y="5561417"/>
            <a:ext cx="4264768" cy="116005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Presented to (Agency), Date (separate lines)</a:t>
            </a:r>
          </a:p>
        </p:txBody>
      </p:sp>
    </p:spTree>
    <p:extLst>
      <p:ext uri="{BB962C8B-B14F-4D97-AF65-F5344CB8AC3E}">
        <p14:creationId xmlns:p14="http://schemas.microsoft.com/office/powerpoint/2010/main" val="1735374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9813"/>
            <a:ext cx="7886700" cy="650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DAD"/>
                </a:solidFill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venir Medium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2778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DA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71932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344DAD"/>
                </a:solidFill>
                <a:latin typeface="Avenir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venir Book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9482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39813"/>
            <a:ext cx="7886700" cy="70292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344DAD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-50" dirty="0" smtClean="0">
                <a:solidFill>
                  <a:srgbClr val="344DAD"/>
                </a:solidFill>
                <a:latin typeface="Avenir Medium"/>
                <a:cs typeface="Avenir Medium"/>
              </a:rPr>
              <a:t>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7931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344DAD"/>
                </a:solidFill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245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9813"/>
            <a:ext cx="7886700" cy="650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DAD"/>
                </a:solidFill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0312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012826"/>
            <a:ext cx="7886700" cy="6778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DAD"/>
                </a:solidFill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venir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Avenir Medium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748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6593"/>
            <a:ext cx="7886700" cy="694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DAD"/>
                </a:solidFill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0242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063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068388"/>
            <a:ext cx="2949575" cy="989012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344DAD"/>
                </a:solidFill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venir Medium"/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DEB6E32-3A13-478D-BFF2-84A0AD572C40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C26DF65-CA57-4798-9EE4-F7E098F41E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1987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068388"/>
            <a:ext cx="2949575" cy="989011"/>
          </a:xfrm>
          <a:prstGeom prst="rect">
            <a:avLst/>
          </a:prstGeom>
        </p:spPr>
        <p:txBody>
          <a:bodyPr anchor="b"/>
          <a:lstStyle>
            <a:lvl1pPr>
              <a:defRPr sz="2800">
                <a:latin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venir Medium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venir Medium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8650" y="153077"/>
            <a:ext cx="7886700" cy="5940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  <a:latin typeface="Avenir Medium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6043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 userDrawn="1"/>
        </p:nvSpPr>
        <p:spPr>
          <a:xfrm>
            <a:off x="565219" y="3125787"/>
            <a:ext cx="6237514" cy="64505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2800" kern="1200" spc="-50" dirty="0">
                <a:solidFill>
                  <a:srgbClr val="344DAD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Presentation Title</a:t>
            </a:r>
            <a:endParaRPr lang="en-US" sz="3200" dirty="0"/>
          </a:p>
        </p:txBody>
      </p:sp>
      <p:sp>
        <p:nvSpPr>
          <p:cNvPr id="12" name="Text Placeholder 12"/>
          <p:cNvSpPr txBox="1">
            <a:spLocks/>
          </p:cNvSpPr>
          <p:nvPr userDrawn="1"/>
        </p:nvSpPr>
        <p:spPr>
          <a:xfrm>
            <a:off x="190500" y="5864225"/>
            <a:ext cx="3595688" cy="8572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600" kern="1200" spc="-50" dirty="0">
                <a:solidFill>
                  <a:srgbClr val="FFFFFF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Presented by (Name)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E-mail</a:t>
            </a:r>
            <a:endParaRPr lang="en-US" dirty="0"/>
          </a:p>
        </p:txBody>
      </p:sp>
      <p:sp>
        <p:nvSpPr>
          <p:cNvPr id="13" name="Text Placeholder 12"/>
          <p:cNvSpPr txBox="1">
            <a:spLocks/>
          </p:cNvSpPr>
          <p:nvPr userDrawn="1"/>
        </p:nvSpPr>
        <p:spPr>
          <a:xfrm>
            <a:off x="5357812" y="5864225"/>
            <a:ext cx="3595688" cy="8572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600" kern="1200" spc="-50" dirty="0">
                <a:solidFill>
                  <a:srgbClr val="FFFFFF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Presented to (Agency)</a:t>
            </a:r>
          </a:p>
          <a:p>
            <a:pPr algn="r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7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73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CHD Template">
      <a:majorFont>
        <a:latin typeface="Avenir medium"/>
        <a:ea typeface=""/>
        <a:cs typeface=""/>
      </a:majorFont>
      <a:minorFont>
        <a:latin typeface="Avenir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Avenir medium</vt:lpstr>
      <vt:lpstr>Avenir medium</vt:lpstr>
      <vt:lpstr>Calibri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Palinski</dc:creator>
  <cp:lastModifiedBy>Brandon Palinski</cp:lastModifiedBy>
  <cp:revision>98</cp:revision>
  <dcterms:created xsi:type="dcterms:W3CDTF">2017-05-09T18:28:01Z</dcterms:created>
  <dcterms:modified xsi:type="dcterms:W3CDTF">2019-05-02T03:24:45Z</dcterms:modified>
</cp:coreProperties>
</file>